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b186786ab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b186786ab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9fe784d1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9fe784d1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04b8bba95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04b8bba95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First Nowell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English carol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William Sandys’s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</a:t>
            </a: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2400" b="1" i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Christmas Carols Ancient and Modern</a:t>
            </a: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1833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Harmony: John Stainer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456300"/>
            <a:ext cx="7850100" cy="4615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first Nowell the angel did say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Was to certain poor shepherds, 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fields as they lay,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fields where they lay keeping their sheep,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a cold winter’s night that was so deep.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Nowell, Nowell, Nowell, Nowell,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Born is the king of Israel.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704100"/>
            <a:ext cx="7630200" cy="373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They looked up and saw a star,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Shining in the east beyond them far,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to the earth it gave great light,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 it continued both day and night.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Nowell, Nowell, Nowell, Nowell,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Born is the king of Israel.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704100"/>
            <a:ext cx="7630200" cy="373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by the light of that same star,</a:t>
            </a:r>
            <a:b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Three magi came from country far;</a:t>
            </a:r>
            <a:endParaRPr sz="2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seek a king was their intent,</a:t>
            </a:r>
            <a:b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to follow the star wherever it went.</a:t>
            </a:r>
            <a:endParaRPr sz="2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Nowell, Nowell, Nowell, Nowell,</a:t>
            </a:r>
            <a:b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Born is the king of Israel.</a:t>
            </a:r>
            <a:endParaRPr sz="2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186</Words>
  <Application>Microsoft Macintosh PowerPoint</Application>
  <PresentationFormat>On-screen Show (16:9)</PresentationFormat>
  <Paragraphs>14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2025-12-18T05:36:53Z</dcterms:modified>
</cp:coreProperties>
</file>